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2" r:id="rId5"/>
    <p:sldId id="263" r:id="rId6"/>
    <p:sldId id="264" r:id="rId7"/>
    <p:sldId id="261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3FB7A-2C73-4BE6-B9D6-83021104E37D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55698-2B17-4B1B-9B18-2C4BC47CB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44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159955-6542-4E00-B93B-DAE9E96A894F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514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7CD778-21F7-41B1-9434-AE885F07A8AE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696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1588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0E2519-B025-4E93-AC40-03BF0E855771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706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237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D11EA5-0CC6-4F92-8A2C-45427C8D544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716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8065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E25C21-FDEA-420D-AFFF-896155AD9E8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727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7112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6F6674-42DA-4101-AD43-1A29ACA3D6C6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1627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863CD7-515D-4AFC-9A50-BA518F52E137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293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BA7A64-4693-4972-8D40-0EA1D1810ADB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7843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F0E8C5-D80D-4D2B-B807-EC70B10A0303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3324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CE0E36-70B5-4852-AC60-94F4EBCA9D64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961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F1801B-19A9-4F21-B3F4-52935A188F66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972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0C837F-5ABF-4DA7-8899-5DEDA1E2546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467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FD91E8-D9FD-4A3A-B06B-296A0695642E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112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63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6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76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9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4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87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27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8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7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1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45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569-AB57-45CC-9921-4AA9F2079760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615D5-F3BB-4122-A160-85748132E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4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521" y="195861"/>
            <a:ext cx="5747644" cy="979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574" y="1764186"/>
            <a:ext cx="8230464" cy="3526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25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27" y="209868"/>
            <a:ext cx="7839877" cy="645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17078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44" y="164970"/>
            <a:ext cx="6683356" cy="493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7826" y="3200399"/>
            <a:ext cx="8798534" cy="29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9329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574" y="178578"/>
            <a:ext cx="8415425" cy="6679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169094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575" y="131055"/>
            <a:ext cx="7445582" cy="594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18743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07" y="335874"/>
            <a:ext cx="4308869" cy="354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283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8" y="171461"/>
            <a:ext cx="5685717" cy="4061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127" y="312277"/>
            <a:ext cx="6782873" cy="612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613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999" y="144104"/>
            <a:ext cx="3877761" cy="310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22" y="282271"/>
            <a:ext cx="3918651" cy="4355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305" y="3246638"/>
            <a:ext cx="3644455" cy="3872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539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698" y="195861"/>
            <a:ext cx="8587622" cy="522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62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36" y="33125"/>
            <a:ext cx="8751798" cy="3119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33" y="3560117"/>
            <a:ext cx="11391211" cy="103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79" y="4892238"/>
            <a:ext cx="11617917" cy="108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221035" y="5744758"/>
            <a:ext cx="8378800" cy="78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226" rIns="81646" bIns="40823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endParaRPr lang="cs-CZ" altLang="cs-CZ" sz="1633" dirty="0"/>
          </a:p>
        </p:txBody>
      </p:sp>
    </p:spTree>
    <p:extLst>
      <p:ext uri="{BB962C8B-B14F-4D97-AF65-F5344CB8AC3E}">
        <p14:creationId xmlns:p14="http://schemas.microsoft.com/office/powerpoint/2010/main" val="4104984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687" y="195861"/>
            <a:ext cx="6737027" cy="3918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687" y="4207232"/>
            <a:ext cx="5414237" cy="250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34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575" y="131054"/>
            <a:ext cx="6893641" cy="584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05405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521" y="4768342"/>
            <a:ext cx="10318704" cy="10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328" y="195861"/>
            <a:ext cx="4637287" cy="444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55" y="522776"/>
            <a:ext cx="6531086" cy="22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97263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</Words>
  <Application>Microsoft Office PowerPoint</Application>
  <PresentationFormat>Širokoúhlá obrazovka</PresentationFormat>
  <Paragraphs>13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Microsoft YaHei</vt:lpstr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Jitka Koubová</cp:lastModifiedBy>
  <cp:revision>5</cp:revision>
  <dcterms:created xsi:type="dcterms:W3CDTF">2019-02-11T22:48:52Z</dcterms:created>
  <dcterms:modified xsi:type="dcterms:W3CDTF">2019-02-12T13:39:25Z</dcterms:modified>
</cp:coreProperties>
</file>